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8" r:id="rId6"/>
    <p:sldId id="26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D66AD-89BC-46B9-AC3A-71517BE9E6AE}" type="datetimeFigureOut">
              <a:rPr lang="en-US" smtClean="0"/>
              <a:pPr/>
              <a:t>12/10/2012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51A8A-0327-4A27-A4B8-DB8C51E51D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4800600" cy="1470025"/>
          </a:xfrm>
          <a:solidFill>
            <a:srgbClr val="FF00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Preterite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5105400"/>
            <a:ext cx="5867400" cy="1752600"/>
          </a:xfrm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AR verbs, Ser, Hacer, and Ir 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Max Brockmann Patrick Little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pic>
        <p:nvPicPr>
          <p:cNvPr id="10242" name="Picture 2" descr="http://www.tsbmag.com/wp-content/uploads/2011/08/creepy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905001"/>
            <a:ext cx="3305893" cy="4953000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4267200" y="2362200"/>
            <a:ext cx="4876800" cy="2133600"/>
          </a:xfrm>
          <a:prstGeom prst="wedgeEllipseCallout">
            <a:avLst>
              <a:gd name="adj1" fmla="val -87846"/>
              <a:gd name="adj2" fmla="val 4537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Engravers MT" pitchFamily="18" charset="0"/>
              </a:rPr>
              <a:t>Hey Kiddies!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Engravers MT" pitchFamily="18" charset="0"/>
              </a:rPr>
              <a:t>Want To learn About the Preterite?</a:t>
            </a:r>
            <a:endParaRPr lang="en-US" dirty="0">
              <a:solidFill>
                <a:srgbClr val="FF0000"/>
              </a:solidFill>
              <a:latin typeface="Engravers MT" pitchFamily="18" charset="0"/>
            </a:endParaRPr>
          </a:p>
        </p:txBody>
      </p:sp>
      <p:pic>
        <p:nvPicPr>
          <p:cNvPr id="6" name="MS900070512[1].wav">
            <a:hlinkClick r:id="" action="ppaction://media"/>
          </p:cNvPr>
          <p:cNvPicPr>
            <a:picLocks noRot="1" noChangeAspect="1"/>
          </p:cNvPicPr>
          <p:nvPr>
            <a:wavAudioFile r:embed="rId1" name="MS900070512[1].wav"/>
          </p:nvPr>
        </p:nvPicPr>
        <p:blipFill>
          <a:blip r:embed="rId4" cstate="print"/>
          <a:stretch>
            <a:fillRect/>
          </a:stretch>
        </p:blipFill>
        <p:spPr>
          <a:xfrm>
            <a:off x="381000" y="1524000"/>
            <a:ext cx="304800" cy="30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" y="1981200"/>
            <a:ext cx="2819400" cy="3810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Felipejandro Thepédo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1" animBg="1"/>
      <p:bldP spid="3" grpId="0" build="p" animBg="1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PRACTICE WITH HACER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Yo (hacer) unas galletas.</a:t>
            </a:r>
          </a:p>
          <a:p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Ellos (hacer) comer pollo.</a:t>
            </a:r>
          </a:p>
          <a:p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Nostros (hacer) el juguete.</a:t>
            </a:r>
          </a:p>
          <a:p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Ustedes</a:t>
            </a:r>
            <a:r>
              <a:rPr lang="en-US" dirty="0">
                <a:solidFill>
                  <a:srgbClr val="FFFF00"/>
                </a:solidFill>
                <a:latin typeface="Engravers MT" pitchFamily="18" charset="0"/>
              </a:rPr>
              <a:t> </a:t>
            </a:r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no (hacer) sus tarea.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52600" y="1524000"/>
            <a:ext cx="2057400" cy="6858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Engravers MT" pitchFamily="18" charset="0"/>
              </a:rPr>
              <a:t>HIce</a:t>
            </a:r>
            <a:endParaRPr lang="en-US" sz="32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9000" y="3581400"/>
            <a:ext cx="19812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00"/>
                </a:solidFill>
                <a:latin typeface="Engravers MT" pitchFamily="18" charset="0"/>
              </a:rPr>
              <a:t>HIcimos</a:t>
            </a:r>
            <a:endParaRPr lang="en-US" sz="2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14800" y="5029200"/>
            <a:ext cx="21336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Engravers MT" pitchFamily="18" charset="0"/>
              </a:rPr>
              <a:t>HIcieron</a:t>
            </a:r>
            <a:endParaRPr lang="en-US" sz="20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0800" y="2590800"/>
            <a:ext cx="21336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Engravers MT" pitchFamily="18" charset="0"/>
              </a:rPr>
              <a:t>HIcieron</a:t>
            </a:r>
            <a:endParaRPr lang="en-US" sz="2000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CONCLUSION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Preterites are used to tell past tense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Used in Spanish in near exact same way to English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Comes after verb stem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Ser/Ir have same preterite conjugation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All verbs can have a preterite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OVERALL REVIEW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Yo (ir) a la tienda.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Nosotros (caminar   ) en la parque.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Felipehandro (hacer) la cena.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Ellas (ser) muy triste.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Tu (estudiar  ) para un examen de clase de mathmaticas. 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0200" y="1524000"/>
            <a:ext cx="838200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Fui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05200" y="5257800"/>
            <a:ext cx="990600" cy="3048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Aste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62200" y="4267200"/>
            <a:ext cx="1219200" cy="6096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Fueron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0" y="3429000"/>
            <a:ext cx="1828800" cy="6096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Engravers MT" pitchFamily="18" charset="0"/>
              </a:rPr>
              <a:t>Hizo</a:t>
            </a:r>
            <a:endParaRPr lang="en-US" sz="32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05400" y="2362200"/>
            <a:ext cx="1143000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Amos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900074810[1].wav">
            <a:hlinkClick r:id="" action="ppaction://media"/>
          </p:cNvPr>
          <p:cNvPicPr>
            <a:picLocks noRot="1" noChangeAspect="1"/>
          </p:cNvPicPr>
          <p:nvPr>
            <a:wavAudioFile r:embed="rId1" name="MS900074810[1].wav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2000" y="0"/>
            <a:ext cx="2819400" cy="3810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Felipejandro Thepedo</a:t>
            </a:r>
            <a:endParaRPr lang="en-US" dirty="0"/>
          </a:p>
        </p:txBody>
      </p:sp>
      <p:pic>
        <p:nvPicPr>
          <p:cNvPr id="2050" name="Picture 2" descr="http://1.bp.blogspot.com/-NJegfz5pcZw/UAh9hOq7v3I/AAAAAAAAAmA/6G9bKrY4yxU/s1600/creepy+van+free+cand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169565"/>
            <a:ext cx="4038600" cy="2688435"/>
          </a:xfrm>
          <a:prstGeom prst="rect">
            <a:avLst/>
          </a:prstGeom>
          <a:noFill/>
        </p:spPr>
      </p:pic>
      <p:pic>
        <p:nvPicPr>
          <p:cNvPr id="4" name="Picture 2" descr="http://www.tsbmag.com/wp-content/uploads/2011/08/creepy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1" cy="6849926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4038600" y="152400"/>
            <a:ext cx="5105400" cy="3429000"/>
          </a:xfrm>
          <a:prstGeom prst="wedgeEllipseCallout">
            <a:avLst>
              <a:gd name="adj1" fmla="val -74346"/>
              <a:gd name="adj2" fmla="val 45203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Engravers MT" pitchFamily="18" charset="0"/>
              </a:rPr>
              <a:t>Now You Know What Preterites are!!!  Let’s celebrate in my van with CANDY!!!!</a:t>
            </a:r>
            <a:endParaRPr lang="en-US" sz="2800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C 0.22517 -0.00463 0.45035 -0.00903 0.5125 -0.0150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sbmag.com/wp-content/uploads/2011/08/creepy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075"/>
            <a:ext cx="4572001" cy="6849926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5029200" y="152400"/>
            <a:ext cx="4114800" cy="2286000"/>
          </a:xfrm>
          <a:prstGeom prst="wedgeEllipseCallout">
            <a:avLst>
              <a:gd name="adj1" fmla="val -82917"/>
              <a:gd name="adj2" fmla="val 57397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FF00"/>
                </a:solidFill>
                <a:latin typeface="Engravers MT" pitchFamily="18" charset="0"/>
              </a:rPr>
              <a:t>With my friend Sally!!!</a:t>
            </a:r>
            <a:endParaRPr lang="en-US" sz="28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pic>
        <p:nvPicPr>
          <p:cNvPr id="6" name="MS900074810[1].wav">
            <a:hlinkClick r:id="" action="ppaction://media"/>
          </p:cNvPr>
          <p:cNvPicPr>
            <a:picLocks noRot="1" noChangeAspect="1"/>
          </p:cNvPicPr>
          <p:nvPr>
            <a:wavAudioFile r:embed="rId1" name="MS900074810[1].wav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2000" y="0"/>
            <a:ext cx="2819400" cy="3810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Felipejandro Thepedo</a:t>
            </a:r>
            <a:endParaRPr lang="en-US" dirty="0"/>
          </a:p>
        </p:txBody>
      </p:sp>
      <p:pic>
        <p:nvPicPr>
          <p:cNvPr id="1026" name="Picture 2" descr="http://kirbymuseum.org/blogs/dynamics/wp-content/uploads/2012/04/tied2chai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09950"/>
            <a:ext cx="4572000" cy="3448050"/>
          </a:xfrm>
          <a:prstGeom prst="rect">
            <a:avLst/>
          </a:prstGeom>
          <a:noFill/>
        </p:spPr>
      </p:pic>
      <p:sp>
        <p:nvSpPr>
          <p:cNvPr id="8" name="Rounded Rectangular Callout 7"/>
          <p:cNvSpPr/>
          <p:nvPr/>
        </p:nvSpPr>
        <p:spPr>
          <a:xfrm>
            <a:off x="6781800" y="2895600"/>
            <a:ext cx="1676400" cy="1143000"/>
          </a:xfrm>
          <a:prstGeom prst="wedgeRoundRectCallout">
            <a:avLst>
              <a:gd name="adj1" fmla="val -55423"/>
              <a:gd name="adj2" fmla="val 77134"/>
              <a:gd name="adj3" fmla="val 16667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Don’t let him give you candy!!!!!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WHEN TO USE PRETERITES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 w="38100"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 preterite is used when you wish to talk about past actions.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To conjugate a verb to its preterite form, add the appropriate preterite ending to its verb stem.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AR VERB PRETERITE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422400">
                <a:tc>
                  <a:txBody>
                    <a:bodyPr/>
                    <a:lstStyle/>
                    <a:p>
                      <a:pPr algn="ctr"/>
                      <a:r>
                        <a:rPr lang="en-US" i="0" u="sng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Yo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-e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Nosotros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-amos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Tu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-aste</a:t>
                      </a: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algn="ctr"/>
                      <a:r>
                        <a:rPr lang="en-US" u="sng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El, Ella,</a:t>
                      </a:r>
                      <a:r>
                        <a:rPr lang="en-US" u="sng" baseline="0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 Usted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-o</a:t>
                      </a: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Ellos, Ellas, Ustedes</a:t>
                      </a:r>
                      <a:endParaRPr lang="en-US" u="sng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-aron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PRACTICE WITH AR VERBS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Use the appropriate preterite ending on each AR verb.</a:t>
            </a:r>
          </a:p>
          <a:p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Yo (limpiar  ) mi dormitorio.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Nosotros (bailar        ) en la fiesta.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Tu (cantar      ) en la inglesia.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Ricardo y Juan (practicar        ) balencesto.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3352800"/>
            <a:ext cx="533400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E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5105400"/>
            <a:ext cx="1066800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Aron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00400" y="3886200"/>
            <a:ext cx="1143000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Amos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495800"/>
            <a:ext cx="1066800" cy="4572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Aste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IR/ER Verb Preterite 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6510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Yo</a:t>
                      </a:r>
                    </a:p>
                    <a:p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-I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Nosotros</a:t>
                      </a:r>
                    </a:p>
                    <a:p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-imos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510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Tu</a:t>
                      </a:r>
                    </a:p>
                    <a:p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-Iste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510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Usted/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EL/Ella</a:t>
                      </a:r>
                    </a:p>
                    <a:p>
                      <a:endParaRPr lang="en-US" baseline="0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-io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Ustedes/</a:t>
                      </a:r>
                      <a:r>
                        <a:rPr lang="en-US" baseline="0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ELlos/Ellas</a:t>
                      </a:r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-ieron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Practice with ER and IR Verbs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Yo (correr) en la parque.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Ustedes (comer) en la cocina.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Nosotros (vivir) en una casa.</a:t>
            </a: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Juan (recibir) carmello de Felipejandro. 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05200" y="1676400"/>
            <a:ext cx="7620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i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4343400"/>
            <a:ext cx="8382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io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00600" y="2209800"/>
            <a:ext cx="9906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ieron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29200" y="3276600"/>
            <a:ext cx="8382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imos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SER AND IR WITH PRETERITES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524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Yo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fui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Nosotros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fuimos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Tu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fuiste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El/ella/usted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fue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Ellos/ellas/ustedes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fueron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PRACTICE WITH SER AND IR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Yo (ser) muy feliz.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Nosotros (ir) a la tienda.</a:t>
            </a:r>
          </a:p>
          <a:p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Ellas (ser) bueno.</a:t>
            </a:r>
          </a:p>
          <a:p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Tu (ir) a la clase de espanol</a:t>
            </a:r>
            <a:r>
              <a:rPr lang="en-US" dirty="0">
                <a:solidFill>
                  <a:srgbClr val="FFFF00"/>
                </a:solidFill>
                <a:latin typeface="Engravers MT" pitchFamily="18" charset="0"/>
              </a:rPr>
              <a:t>.</a:t>
            </a:r>
            <a:endParaRPr lang="en-US" dirty="0" smtClean="0">
              <a:solidFill>
                <a:srgbClr val="FFFF00"/>
              </a:solidFill>
              <a:latin typeface="Engravers MT" pitchFamily="18" charset="0"/>
            </a:endParaRP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667000" y="3657600"/>
            <a:ext cx="1447800" cy="6096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Fueron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86200" y="2590800"/>
            <a:ext cx="1143000" cy="6096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Fuimos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6400" y="4724400"/>
            <a:ext cx="1066800" cy="6096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FuISte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52600" y="1600200"/>
            <a:ext cx="14478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FFFF00"/>
                </a:solidFill>
                <a:latin typeface="Engravers MT" pitchFamily="18" charset="0"/>
              </a:rPr>
              <a:t>FuI</a:t>
            </a:r>
            <a:endParaRPr lang="en-US" sz="1400" dirty="0">
              <a:solidFill>
                <a:srgbClr val="FFFF0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Engravers MT" pitchFamily="18" charset="0"/>
              </a:rPr>
              <a:t>HACER WITH PRETERITES</a:t>
            </a:r>
            <a:endParaRPr lang="en-US" dirty="0">
              <a:solidFill>
                <a:srgbClr val="FFFF00"/>
              </a:solidFill>
              <a:latin typeface="Engravers MT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574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Yo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hice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Nosotros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hicimos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74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Tu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hiciste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748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El/ella/usted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hizo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Ellos/ellas/usted</a:t>
                      </a:r>
                    </a:p>
                    <a:p>
                      <a:pPr algn="ctr"/>
                      <a:endParaRPr lang="en-US" dirty="0" smtClean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FFFF00"/>
                          </a:solidFill>
                          <a:latin typeface="Engravers MT" pitchFamily="18" charset="0"/>
                        </a:rPr>
                        <a:t>hicieron</a:t>
                      </a:r>
                      <a:endParaRPr lang="en-US" dirty="0">
                        <a:solidFill>
                          <a:srgbClr val="FFFF00"/>
                        </a:solidFill>
                        <a:latin typeface="Engravers MT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414</Words>
  <Application>Microsoft Office PowerPoint</Application>
  <PresentationFormat>On-screen Show (4:3)</PresentationFormat>
  <Paragraphs>143</Paragraphs>
  <Slides>14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Preterite</vt:lpstr>
      <vt:lpstr>WHEN TO USE PRETERITES</vt:lpstr>
      <vt:lpstr>AR VERB PRETERITE</vt:lpstr>
      <vt:lpstr>PRACTICE WITH AR VERBS</vt:lpstr>
      <vt:lpstr>IR/ER Verb Preterite </vt:lpstr>
      <vt:lpstr>Practice with ER and IR Verbs</vt:lpstr>
      <vt:lpstr>SER AND IR WITH PRETERITES</vt:lpstr>
      <vt:lpstr>PRACTICE WITH SER AND IR</vt:lpstr>
      <vt:lpstr>HACER WITH PRETERITES</vt:lpstr>
      <vt:lpstr>PRACTICE WITH HACER</vt:lpstr>
      <vt:lpstr>CONCLUSION</vt:lpstr>
      <vt:lpstr>OVERALL REVIEW</vt:lpstr>
      <vt:lpstr>Slide 13</vt:lpstr>
      <vt:lpstr>Slide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Preterite</dc:title>
  <dc:creator>robert m.</dc:creator>
  <cp:lastModifiedBy>library16</cp:lastModifiedBy>
  <cp:revision>21</cp:revision>
  <dcterms:created xsi:type="dcterms:W3CDTF">2012-11-29T14:03:47Z</dcterms:created>
  <dcterms:modified xsi:type="dcterms:W3CDTF">2012-12-10T14:15:22Z</dcterms:modified>
</cp:coreProperties>
</file>